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9" r:id="rId6"/>
    <p:sldId id="260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B03776-2BEF-81CF-C4F9-1E5C0E75B0E0}" v="18" dt="2024-01-04T05:41:47.959"/>
    <p1510:client id="{BCC7A276-097D-480C-9BF5-04D768863503}" v="14" dt="2024-01-04T05:30:50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view?r=eyJrIjoiMmIzMTU1NzQtZmNhMi00NmYzLTgzOGQtYWExMGUyMWY1ZTNiIiwidCI6ImNlOGY3MTI3LWQzMDMtNDgxOC05NWJiLTJiNmExNTZiZDQ5NSIsImMiOjF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hyperlink" Target="https://app.powerbi.com/view?r=eyJrIjoiZDhiMTlhODktZDQzOC00ZmQ4LThjMTYtMmYyYWRhN2E2OWJjIiwidCI6ImNlOGY3MTI3LWQzMDMtNDgxOC05NWJiLTJiNmExNTZiZDQ5NSIsImMiOjF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AB39E3-9465-B4FC-A726-C9BC66E0999E}"/>
              </a:ext>
            </a:extLst>
          </p:cNvPr>
          <p:cNvSpPr txBox="1"/>
          <p:nvPr/>
        </p:nvSpPr>
        <p:spPr>
          <a:xfrm>
            <a:off x="1829046" y="1623295"/>
            <a:ext cx="867505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Provide Insights to the Product Strategy Team in the Banking Domain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BD03AD5-7F34-8E0F-F20B-065688645F1E}"/>
              </a:ext>
            </a:extLst>
          </p:cNvPr>
          <p:cNvCxnSpPr/>
          <p:nvPr/>
        </p:nvCxnSpPr>
        <p:spPr>
          <a:xfrm>
            <a:off x="5706614" y="3426404"/>
            <a:ext cx="778771" cy="2596"/>
          </a:xfrm>
          <a:prstGeom prst="line">
            <a:avLst/>
          </a:prstGeom>
          <a:ln w="19050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9DD86D-D63F-9882-8DC8-961DA2E205BD}"/>
              </a:ext>
            </a:extLst>
          </p:cNvPr>
          <p:cNvSpPr txBox="1"/>
          <p:nvPr/>
        </p:nvSpPr>
        <p:spPr>
          <a:xfrm>
            <a:off x="1829046" y="3662449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RPC #8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BDA564C-6A6C-D939-C0F2-6B7BDF9F9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9705" y="2055016"/>
            <a:ext cx="7552589" cy="31609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A2B13-BD16-8DFE-16A8-CBDA2A9857C8}"/>
              </a:ext>
            </a:extLst>
          </p:cNvPr>
          <p:cNvSpPr txBox="1"/>
          <p:nvPr/>
        </p:nvSpPr>
        <p:spPr>
          <a:xfrm>
            <a:off x="1758474" y="475998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Data Modeling - </a:t>
            </a:r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345000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3A2B13-BD16-8DFE-16A8-CBDA2A9857C8}"/>
              </a:ext>
            </a:extLst>
          </p:cNvPr>
          <p:cNvSpPr txBox="1"/>
          <p:nvPr/>
        </p:nvSpPr>
        <p:spPr>
          <a:xfrm>
            <a:off x="1865479" y="439445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Data </a:t>
            </a:r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Modeling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3A56DC-B0FF-9173-4693-01A6E7FF5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15962" y="1424554"/>
            <a:ext cx="7174086" cy="440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789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599F57-1189-9AD0-1CD5-4A7D10462C72}"/>
              </a:ext>
            </a:extLst>
          </p:cNvPr>
          <p:cNvSpPr txBox="1"/>
          <p:nvPr/>
        </p:nvSpPr>
        <p:spPr>
          <a:xfrm>
            <a:off x="1839600" y="305220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Report </a:t>
            </a:r>
          </a:p>
        </p:txBody>
      </p:sp>
      <p:pic>
        <p:nvPicPr>
          <p:cNvPr id="7" name="Picture 6" descr="A cartoon of a person wearing headphones and a red sweatshirt&#10;&#10;Description automatically generated">
            <a:extLst>
              <a:ext uri="{FF2B5EF4-FFF2-40B4-BE49-F238E27FC236}">
                <a16:creationId xmlns:a16="http://schemas.microsoft.com/office/drawing/2014/main" id="{BB18E015-E3E5-F59C-A2D9-F0658D633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60703" y="3453919"/>
            <a:ext cx="2967967" cy="296796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044DF4C-893A-1CE7-DAD7-C7DF74394116}"/>
              </a:ext>
            </a:extLst>
          </p:cNvPr>
          <p:cNvGrpSpPr/>
          <p:nvPr/>
        </p:nvGrpSpPr>
        <p:grpSpPr>
          <a:xfrm>
            <a:off x="7711408" y="3672033"/>
            <a:ext cx="2021494" cy="860459"/>
            <a:chOff x="6867404" y="2783226"/>
            <a:chExt cx="2021494" cy="860459"/>
          </a:xfrm>
        </p:grpSpPr>
        <p:sp>
          <p:nvSpPr>
            <p:cNvPr id="14" name="Rectangle: Rounded Corners 13">
              <a:hlinkClick r:id="rId3"/>
              <a:extLst>
                <a:ext uri="{FF2B5EF4-FFF2-40B4-BE49-F238E27FC236}">
                  <a16:creationId xmlns:a16="http://schemas.microsoft.com/office/drawing/2014/main" id="{E5C3C2FB-ED5E-4C2B-60F3-831C38EBC718}"/>
                </a:ext>
              </a:extLst>
            </p:cNvPr>
            <p:cNvSpPr/>
            <p:nvPr/>
          </p:nvSpPr>
          <p:spPr>
            <a:xfrm>
              <a:off x="6867404" y="2783226"/>
              <a:ext cx="1653703" cy="515566"/>
            </a:xfrm>
            <a:prstGeom prst="round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hlinkClick r:id="rId4"/>
                </a:rPr>
                <a:t>Live</a:t>
              </a:r>
              <a:r>
                <a:rPr lang="en-US" b="1" dirty="0"/>
                <a:t> Report</a:t>
              </a:r>
              <a:endParaRPr lang="en-IN" b="1" dirty="0"/>
            </a:p>
          </p:txBody>
        </p:sp>
        <p:pic>
          <p:nvPicPr>
            <p:cNvPr id="13" name="Picture 12" descr="A white arrow pointing at a link&#10;&#10;Description automatically generated">
              <a:hlinkClick r:id="rId4"/>
              <a:extLst>
                <a:ext uri="{FF2B5EF4-FFF2-40B4-BE49-F238E27FC236}">
                  <a16:creationId xmlns:a16="http://schemas.microsoft.com/office/drawing/2014/main" id="{0B883623-B009-B7C3-5F90-2689692D4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alphaModFix amt="8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73398">
              <a:off x="8296772" y="3051559"/>
              <a:ext cx="592126" cy="592126"/>
            </a:xfrm>
            <a:prstGeom prst="rect">
              <a:avLst/>
            </a:prstGeom>
          </p:spPr>
        </p:pic>
      </p:grpSp>
      <p:pic>
        <p:nvPicPr>
          <p:cNvPr id="4" name="Picture 3" descr="A screenshot of a credit card&#10;&#10;Description automatically generated">
            <a:extLst>
              <a:ext uri="{FF2B5EF4-FFF2-40B4-BE49-F238E27FC236}">
                <a16:creationId xmlns:a16="http://schemas.microsoft.com/office/drawing/2014/main" id="{6A94AB47-E8D7-5075-8A55-AB223EB03C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95" y="1455031"/>
            <a:ext cx="7015467" cy="394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6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B4783CF63E7D41B69B4E41169D380C" ma:contentTypeVersion="15" ma:contentTypeDescription="Create a new document." ma:contentTypeScope="" ma:versionID="7a00cfe796a11df96c1d691d73b52823">
  <xsd:schema xmlns:xsd="http://www.w3.org/2001/XMLSchema" xmlns:xs="http://www.w3.org/2001/XMLSchema" xmlns:p="http://schemas.microsoft.com/office/2006/metadata/properties" xmlns:ns2="b8a4b99c-9b0e-4f59-aa2a-8b6a3de16c94" xmlns:ns3="eb6d4c3c-27e6-40f7-a5be-c2d429b5cb83" targetNamespace="http://schemas.microsoft.com/office/2006/metadata/properties" ma:root="true" ma:fieldsID="4ec0ebb07fdc485f5405f8dfdd91a426" ns2:_="" ns3:_="">
    <xsd:import namespace="b8a4b99c-9b0e-4f59-aa2a-8b6a3de16c94"/>
    <xsd:import namespace="eb6d4c3c-27e6-40f7-a5be-c2d429b5cb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a4b99c-9b0e-4f59-aa2a-8b6a3de16c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afd9a293-139f-4208-837f-2845fada89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6d4c3c-27e6-40f7-a5be-c2d429b5cb83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42fa157d-dbc5-475c-98c6-31cf1364f70c}" ma:internalName="TaxCatchAll" ma:showField="CatchAllData" ma:web="eb6d4c3c-27e6-40f7-a5be-c2d429b5cb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b8a4b99c-9b0e-4f59-aa2a-8b6a3de16c94" xsi:nil="true"/>
    <SharedWithUsers xmlns="eb6d4c3c-27e6-40f7-a5be-c2d429b5cb83">
      <UserInfo>
        <DisplayName>Padmini Prasad</DisplayName>
        <AccountId>288</AccountId>
        <AccountType/>
      </UserInfo>
    </SharedWithUsers>
    <lcf76f155ced4ddcb4097134ff3c332f xmlns="b8a4b99c-9b0e-4f59-aa2a-8b6a3de16c94">
      <Terms xmlns="http://schemas.microsoft.com/office/infopath/2007/PartnerControls"/>
    </lcf76f155ced4ddcb4097134ff3c332f>
    <TaxCatchAll xmlns="eb6d4c3c-27e6-40f7-a5be-c2d429b5cb83" xsi:nil="true"/>
  </documentManagement>
</p:properties>
</file>

<file path=customXml/itemProps1.xml><?xml version="1.0" encoding="utf-8"?>
<ds:datastoreItem xmlns:ds="http://schemas.openxmlformats.org/officeDocument/2006/customXml" ds:itemID="{3C05ACA9-355C-4907-B27D-C68FF6E27A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a4b99c-9b0e-4f59-aa2a-8b6a3de16c94"/>
    <ds:schemaRef ds:uri="eb6d4c3c-27e6-40f7-a5be-c2d429b5cb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9A34B22-CB82-4B22-83DD-90DA34BE4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2B7AEE-ACBB-432D-84F6-438D2DA8CF26}">
  <ds:schemaRefs>
    <ds:schemaRef ds:uri="http://schemas.microsoft.com/office/infopath/2007/PartnerControls"/>
    <ds:schemaRef ds:uri="http://purl.org/dc/elements/1.1/"/>
    <ds:schemaRef ds:uri="http://purl.org/dc/terms/"/>
    <ds:schemaRef ds:uri="b8a4b99c-9b0e-4f59-aa2a-8b6a3de16c94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eb6d4c3c-27e6-40f7-a5be-c2d429b5cb83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23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Verdana Pro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Ahmed Athar Mohiuddin</cp:lastModifiedBy>
  <cp:revision>36</cp:revision>
  <dcterms:created xsi:type="dcterms:W3CDTF">2023-09-20T12:58:25Z</dcterms:created>
  <dcterms:modified xsi:type="dcterms:W3CDTF">2024-08-27T06:32:16Z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1018300</vt:r8>
  </property>
  <property fmtid="{D5CDD505-2E9C-101B-9397-08002B2CF9AE}" pid="3" name="MediaServiceImageTags">
    <vt:lpwstr/>
  </property>
  <property fmtid="{D5CDD505-2E9C-101B-9397-08002B2CF9AE}" pid="4" name="ContentTypeId">
    <vt:lpwstr>0x010100E9B4783CF63E7D41B69B4E41169D380C</vt:lpwstr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